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80" r:id="rId2"/>
    <p:sldId id="272" r:id="rId3"/>
    <p:sldId id="260" r:id="rId4"/>
    <p:sldId id="265" r:id="rId5"/>
    <p:sldId id="257" r:id="rId6"/>
    <p:sldId id="261" r:id="rId7"/>
    <p:sldId id="263" r:id="rId8"/>
    <p:sldId id="279" r:id="rId9"/>
    <p:sldId id="276" r:id="rId10"/>
    <p:sldId id="258" r:id="rId11"/>
    <p:sldId id="275" r:id="rId12"/>
    <p:sldId id="259" r:id="rId13"/>
    <p:sldId id="25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1544" autoAdjust="0"/>
    <p:restoredTop sz="94660"/>
  </p:normalViewPr>
  <p:slideViewPr>
    <p:cSldViewPr>
      <p:cViewPr varScale="1">
        <p:scale>
          <a:sx n="69" d="100"/>
          <a:sy n="69" d="100"/>
        </p:scale>
        <p:origin x="-109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032581-1F31-4993-AA70-8B32CCC7E635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313EC-DC3B-4063-B1D6-0C2919A6DB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62271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313EC-DC3B-4063-B1D6-0C2919A6DBE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2530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36721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08605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45828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85120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0112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3014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90630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5430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94612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79420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9166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0456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ImVSNVNx0XY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76200"/>
            <a:ext cx="7162800" cy="3770263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39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239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3962400"/>
            <a:ext cx="9220200" cy="3073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6538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2133599"/>
            <a:ext cx="48923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bn-BD" sz="2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আঃবাছেদ মিয়া</a:t>
            </a:r>
          </a:p>
          <a:p>
            <a:pPr algn="ctr"/>
            <a:r>
              <a:rPr lang="bn-BD" sz="32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সহকারী শিক্ষক </a:t>
            </a:r>
          </a:p>
          <a:p>
            <a:pPr algn="ctr"/>
            <a:r>
              <a:rPr lang="bn-BD" sz="3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বাঘিবারি লেঃ জেঃ নুরুদ্দীন খান নিন্ম মাধ্যমিক বিদ্যালয়</a:t>
            </a:r>
          </a:p>
          <a:p>
            <a:pPr algn="ctr"/>
            <a:r>
              <a:rPr lang="bn-BD" sz="3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মনোহরদী</a:t>
            </a:r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 নরসিংদী</a:t>
            </a:r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0" y="457200"/>
            <a:ext cx="2895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35326" y="4441923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ষষ্ঠ শ্রেণি</a:t>
            </a:r>
            <a:endParaRPr lang="en-US" sz="3600" b="1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58713" y="5181600"/>
            <a:ext cx="21916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বাংলা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010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520" y="234789"/>
            <a:ext cx="3619280" cy="26139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" y="3522226"/>
            <a:ext cx="3680194" cy="25932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528" y="3657600"/>
            <a:ext cx="3466471" cy="23396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52400"/>
            <a:ext cx="3810000" cy="259261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8200" y="28194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সবুজ প্রকৃতি</a:t>
            </a:r>
            <a:endParaRPr lang="en-US" sz="2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62623" y="28194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কৃষক মাঠে যায়</a:t>
            </a:r>
            <a:endParaRPr lang="en-US" sz="2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6243935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জ়মি চাষ করছে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9800" y="61722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পাল তুলে নৈাকা যায়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62400" y="5103674"/>
            <a:ext cx="1295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hlinkClick r:id="rId6"/>
              </a:rPr>
              <a:t>ভিডিওঃ</a:t>
            </a:r>
            <a:r>
              <a:rPr lang="en-US" dirty="0" smtClean="0">
                <a:hlinkClick r:id="rId6"/>
              </a:rPr>
              <a:t> https</a:t>
            </a:r>
            <a:r>
              <a:rPr lang="en-US" dirty="0" smtClean="0">
                <a:hlinkClick r:id="rId6"/>
              </a:rPr>
              <a:t>://www.youtube.com/watch?v=ImVSNVNx0XY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8897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95400" y="2133600"/>
            <a:ext cx="6858000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88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জন্মেছি এই দেশে</a:t>
            </a:r>
          </a:p>
          <a:p>
            <a:pPr algn="ctr"/>
            <a:r>
              <a:rPr lang="bn-BD" sz="5400" b="1" dirty="0">
                <a:latin typeface="NikoshBAN" pitchFamily="2" charset="0"/>
                <a:cs typeface="NikoshBAN" pitchFamily="2" charset="0"/>
              </a:rPr>
              <a:t>কবি সুফিয়া কামাল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950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4767738"/>
            <a:ext cx="76892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৪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| মাতৃভাষা ও মাতৃভূমির প্রতি গভীর মমত্ববোধ ব্যক্ত করতে পারবে।</a:t>
            </a:r>
          </a:p>
        </p:txBody>
      </p:sp>
      <p:sp>
        <p:nvSpPr>
          <p:cNvPr id="2" name="Rectangle 1"/>
          <p:cNvSpPr/>
          <p:nvPr/>
        </p:nvSpPr>
        <p:spPr>
          <a:xfrm>
            <a:off x="609600" y="2362200"/>
            <a:ext cx="50770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১| কবি পরিচিতি বলতে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পারবে।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3962400"/>
            <a:ext cx="62055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৩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|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শব্দার্থ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ও বাক্য রচনা করতে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পারবে।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8160" y="1438870"/>
            <a:ext cx="5458546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bn-BD" sz="5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 পাঠশেষে </a:t>
            </a:r>
            <a:r>
              <a:rPr lang="bn-BD" sz="5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শিক্ষার্থীরা---</a:t>
            </a:r>
            <a:endParaRPr lang="bn-BD" sz="5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3070086"/>
            <a:ext cx="754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।কবিতাটি আদর্শ রূপে পাঠ করতে পারবে।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71800" y="228600"/>
            <a:ext cx="320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192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10200" y="400615"/>
            <a:ext cx="30184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জ়ন্ম ১৯১১</a:t>
            </a:r>
            <a:endParaRPr lang="en-US" sz="5400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771" y="545910"/>
            <a:ext cx="4724400" cy="41775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5189561" y="3429000"/>
            <a:ext cx="3962400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উল্লেখ যোগ্য কাব্য গ্রন্থ 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ইতল বিতল,নওল কিশোরের দরবার ইত্যাদি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2400" y="5105400"/>
            <a:ext cx="3768980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>
            <a:spAutoFit/>
          </a:bodyPr>
          <a:lstStyle/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কবি সুফিয়া কামাল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38800" y="1828800"/>
            <a:ext cx="259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মৃত্যু-১৯৯</a:t>
            </a:r>
            <a:r>
              <a:rPr lang="bn-BD" sz="4000" b="1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৯</a:t>
            </a:r>
            <a:endParaRPr lang="en-US" sz="4000" b="1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670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10400" y="781615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কৃষক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377" y="2398931"/>
            <a:ext cx="2761774" cy="164710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71500" y="2960875"/>
            <a:ext cx="1143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b="1" dirty="0">
                <a:latin typeface="NikoshBAN" pitchFamily="2" charset="0"/>
                <a:cs typeface="NikoshBAN" pitchFamily="2" charset="0"/>
              </a:rPr>
              <a:t>গৌরব</a:t>
            </a:r>
            <a:endParaRPr lang="en-US" sz="4000" b="1" dirty="0"/>
          </a:p>
        </p:txBody>
      </p:sp>
      <p:sp>
        <p:nvSpPr>
          <p:cNvPr id="5" name="Rectangle 4"/>
          <p:cNvSpPr/>
          <p:nvPr/>
        </p:nvSpPr>
        <p:spPr>
          <a:xfrm flipH="1">
            <a:off x="7010400" y="3020705"/>
            <a:ext cx="1295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মর্যাদা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84121" y="404604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দলটি খেলায় জিতে গৌরব অর্জন করেছে</a:t>
            </a:r>
            <a:endParaRPr lang="en-US" sz="2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" y="533400"/>
            <a:ext cx="1181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কৃষাণ</a:t>
            </a:r>
          </a:p>
          <a:p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288" y="140434"/>
            <a:ext cx="2971952" cy="17645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476500" y="1828801"/>
            <a:ext cx="3924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কৃষাণ মাঠ থেকে বাড়ি যায়</a:t>
            </a:r>
            <a:endParaRPr lang="en-US" sz="2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288" y="4736092"/>
            <a:ext cx="2866863" cy="163408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500" y="5199150"/>
            <a:ext cx="1333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ক্লান্ত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29400" y="5168373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অবসণ্ণতা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01264" y="6301692"/>
            <a:ext cx="3909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লোক খুবই ক্লান্ত</a:t>
            </a:r>
            <a:endParaRPr lang="en-US" sz="32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2074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60960"/>
            <a:ext cx="2316480" cy="25031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487"/>
          <a:stretch/>
        </p:blipFill>
        <p:spPr>
          <a:xfrm>
            <a:off x="143193" y="0"/>
            <a:ext cx="2072640" cy="2533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1698"/>
          <a:stretch/>
        </p:blipFill>
        <p:spPr>
          <a:xfrm>
            <a:off x="4831080" y="60960"/>
            <a:ext cx="2057400" cy="24384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882" y="60961"/>
            <a:ext cx="207965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112713" y="4064093"/>
            <a:ext cx="8902700" cy="2702467"/>
            <a:chOff x="112713" y="4064093"/>
            <a:chExt cx="8902700" cy="2702467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713" y="4064093"/>
              <a:ext cx="3392487" cy="27024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8352" y="4064093"/>
              <a:ext cx="4007061" cy="27024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3581400" y="4267200"/>
              <a:ext cx="1503152" cy="1723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8800" dirty="0" smtClean="0">
                  <a:latin typeface="NikoshBAN" pitchFamily="2" charset="0"/>
                  <a:cs typeface="NikoshBAN" pitchFamily="2" charset="0"/>
                </a:rPr>
                <a:t>মা</a:t>
              </a:r>
              <a:endParaRPr lang="bn-BD" dirty="0" smtClean="0">
                <a:latin typeface="NikoshBAN" pitchFamily="2" charset="0"/>
                <a:cs typeface="NikoshBAN" pitchFamily="2" charset="0"/>
              </a:endParaRPr>
            </a:p>
            <a:p>
              <a:endParaRPr lang="en-US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295400" y="2514600"/>
            <a:ext cx="58872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অনেক কথার গুঞ্জন শুনি</a:t>
            </a:r>
          </a:p>
          <a:p>
            <a:pPr algn="ctr"/>
            <a:r>
              <a:rPr lang="bn-BD" sz="2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অনেক গানের সুর             </a:t>
            </a:r>
          </a:p>
          <a:p>
            <a:pPr algn="ctr"/>
            <a:r>
              <a:rPr lang="bn-BD" sz="2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সবচেয়ে ভাল লাগে যে আমার</a:t>
            </a:r>
          </a:p>
          <a:p>
            <a:pPr algn="ctr"/>
            <a:r>
              <a:rPr lang="bn-BD" sz="2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মাগো ডাক সু মধুর।</a:t>
            </a:r>
            <a:endParaRPr lang="en-US" sz="24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612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" y="3898062"/>
            <a:ext cx="3611880" cy="28084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9224"/>
            <a:ext cx="3581400" cy="2359176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137" y="30481"/>
            <a:ext cx="3872863" cy="233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57" y="3898061"/>
            <a:ext cx="3639503" cy="273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19400" y="2342089"/>
            <a:ext cx="320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এই বাংলার আকাশ বাতাস</a:t>
            </a:r>
          </a:p>
          <a:p>
            <a:pPr algn="ctr"/>
            <a:r>
              <a:rPr lang="bn-BD" sz="2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এই বাংলা ভাষা</a:t>
            </a:r>
          </a:p>
          <a:p>
            <a:pPr algn="ctr"/>
            <a:r>
              <a:rPr lang="bn-BD" sz="2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এই বাংলার নদী গিরি বনে</a:t>
            </a:r>
          </a:p>
          <a:p>
            <a:pPr algn="ctr"/>
            <a:r>
              <a:rPr lang="bn-BD" sz="2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বাচিয়ে মরিতে আশা।</a:t>
            </a:r>
          </a:p>
          <a:p>
            <a:pPr algn="ctr"/>
            <a:endParaRPr lang="en-US" sz="24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1280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81974" y="29140"/>
            <a:ext cx="391325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bn-BD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2459444"/>
            <a:ext cx="7239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মাতৃ ভূমির প্রতি কবির যে মমতা প্রকাশ পেয়েছে তা বর্ণনা কর। 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858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762000"/>
            <a:ext cx="684435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মূল্যায়ন</a:t>
            </a:r>
          </a:p>
          <a:p>
            <a:pPr algn="ctr"/>
            <a:endParaRPr lang="bn-BD" sz="6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১| কৃষাণ মাঠে কী ফলায়?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২|এই  কবিতায় দেশ প্রেমের যে পরিচয় পাওয়া যায় তা ব্যাখ্যা কর।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9960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685800"/>
            <a:ext cx="81534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 smtClean="0">
                <a:latin typeface="NikoshBAN" pitchFamily="2" charset="0"/>
                <a:cs typeface="NikoshBAN" pitchFamily="2" charset="0"/>
              </a:rPr>
              <a:t>বাড়ির কাজ</a:t>
            </a:r>
          </a:p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কবিতায় কবি দেশকে ‘মা’ বলে ডাকতে চান কেন।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220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90600"/>
            <a:ext cx="8763000" cy="2646878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16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6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163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1237</TotalTime>
  <Words>208</Words>
  <Application>Microsoft Office PowerPoint</Application>
  <PresentationFormat>On-screen Show (4:3)</PresentationFormat>
  <Paragraphs>57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Didar</cp:lastModifiedBy>
  <cp:revision>187</cp:revision>
  <dcterms:created xsi:type="dcterms:W3CDTF">2006-08-16T00:00:00Z</dcterms:created>
  <dcterms:modified xsi:type="dcterms:W3CDTF">2013-04-13T07:29:56Z</dcterms:modified>
</cp:coreProperties>
</file>